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1875" y="3048000"/>
            <a:ext cx="50482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8715" y="2536190"/>
            <a:ext cx="45529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42155" y="2536190"/>
            <a:ext cx="45529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57010" y="2607310"/>
            <a:ext cx="40576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92185" y="2606040"/>
            <a:ext cx="59944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46805" y="3535680"/>
            <a:ext cx="455295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40600" y="3570605"/>
            <a:ext cx="65214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78010" y="3569335"/>
            <a:ext cx="59944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64095" y="4570730"/>
            <a:ext cx="59944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34285" y="5797642"/>
            <a:ext cx="2828571" cy="4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5135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67075" y="3378835"/>
            <a:ext cx="1155700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82435" y="3378835"/>
            <a:ext cx="1390650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84855" y="4276725"/>
            <a:ext cx="1136650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02525" y="4276725"/>
            <a:ext cx="107124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23235" y="5174615"/>
            <a:ext cx="1418590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89545" y="5174615"/>
            <a:ext cx="1099185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541395" y="6072505"/>
            <a:ext cx="732790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316730" y="6073775"/>
            <a:ext cx="56324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000240" y="6072505"/>
            <a:ext cx="1155700" cy="47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34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42385" y="2564130"/>
            <a:ext cx="1641475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10360" y="3284220"/>
            <a:ext cx="3134995" cy="2366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56270" y="2492375"/>
            <a:ext cx="1729105" cy="64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08345" y="3428365"/>
            <a:ext cx="4054475" cy="2107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84445"/>
            <a:ext cx="10800000" cy="31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5655" y="1628775"/>
            <a:ext cx="1571625" cy="49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8020" y="2285365"/>
            <a:ext cx="3099435" cy="239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47590" y="2501265"/>
            <a:ext cx="3973195" cy="211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20280" y="1553210"/>
            <a:ext cx="1738630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492065"/>
            <a:ext cx="10800000" cy="315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35020" y="1644650"/>
            <a:ext cx="1704975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auto">
          <a:xfrm>
            <a:off x="667385" y="2301240"/>
            <a:ext cx="3905250" cy="239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4846955" y="2517140"/>
            <a:ext cx="3973195" cy="211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auto">
          <a:xfrm>
            <a:off x="7656195" y="1530985"/>
            <a:ext cx="1830070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110"/>
            <a:ext cx="9494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2465" y="4384040"/>
            <a:ext cx="5112385" cy="6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67230" y="5237480"/>
            <a:ext cx="5122545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34400" y="6151743"/>
            <a:ext cx="7166928" cy="40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110"/>
            <a:ext cx="9463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3902" y="3716110"/>
            <a:ext cx="3588379" cy="358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3902" y="4525849"/>
            <a:ext cx="3162780" cy="367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37080" y="5264150"/>
            <a:ext cx="5168265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12247" y="6162023"/>
            <a:ext cx="1260105" cy="358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5" b="69636"/>
          <a:stretch>
            <a:fillRect/>
          </a:stretch>
        </p:blipFill>
        <p:spPr>
          <a:xfrm>
            <a:off x="1703705" y="764540"/>
            <a:ext cx="6595110" cy="73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95"/>
          <a:stretch>
            <a:fillRect/>
          </a:stretch>
        </p:blipFill>
        <p:spPr>
          <a:xfrm>
            <a:off x="1775778" y="3355340"/>
            <a:ext cx="7920000" cy="1307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15"/>
          <a:stretch>
            <a:fillRect/>
          </a:stretch>
        </p:blipFill>
        <p:spPr>
          <a:xfrm>
            <a:off x="1775460" y="1484630"/>
            <a:ext cx="7920000" cy="1893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81"/>
          <a:stretch>
            <a:fillRect/>
          </a:stretch>
        </p:blipFill>
        <p:spPr>
          <a:xfrm>
            <a:off x="1775778" y="4580440"/>
            <a:ext cx="7920000" cy="203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991995" y="4796790"/>
            <a:ext cx="5521325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991995" y="5356860"/>
            <a:ext cx="5521325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2118995" y="6021070"/>
            <a:ext cx="618045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428180"/>
            <a:ext cx="10800000" cy="19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191760" y="4639760"/>
            <a:ext cx="1038095" cy="46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53885" y="4501515"/>
            <a:ext cx="1647825" cy="60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805" y="1052195"/>
            <a:ext cx="8014970" cy="2322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2023-12-14T06:02:51Z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